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B2E4A-99DD-43E5-A762-46DDDB15D7F4}" type="doc">
      <dgm:prSet loTypeId="urn:microsoft.com/office/officeart/2008/layout/PictureAccentBlocks" loCatId="picture" qsTypeId="urn:microsoft.com/office/officeart/2005/8/quickstyle/simple1" qsCatId="simple" csTypeId="urn:microsoft.com/office/officeart/2005/8/colors/accent1_2" csCatId="accent1" phldr="1"/>
      <dgm:spPr/>
      <dgm:t>
        <a:bodyPr/>
        <a:lstStyle/>
        <a:p>
          <a:endParaRPr lang="en-IN"/>
        </a:p>
      </dgm:t>
    </dgm:pt>
    <dgm:pt modelId="{FA7E4A86-2BF2-466B-BA17-7EC6CC79C5B8}">
      <dgm:prSet phldrT="[Text]"/>
      <dgm:spPr/>
      <dgm:t>
        <a:bodyPr/>
        <a:lstStyle/>
        <a:p>
          <a:r>
            <a:rPr lang="en-US" dirty="0"/>
            <a:t>WATER RESOURCE MANAGEMENT</a:t>
          </a:r>
          <a:endParaRPr lang="en-IN" dirty="0"/>
        </a:p>
      </dgm:t>
    </dgm:pt>
    <dgm:pt modelId="{EBC99C59-88C3-4F8C-ACB7-4231857F5F69}" type="parTrans" cxnId="{9040370A-7512-487E-9D75-D1701B68C709}">
      <dgm:prSet/>
      <dgm:spPr/>
      <dgm:t>
        <a:bodyPr/>
        <a:lstStyle/>
        <a:p>
          <a:endParaRPr lang="en-IN"/>
        </a:p>
      </dgm:t>
    </dgm:pt>
    <dgm:pt modelId="{FA8A6B90-CC26-48F8-A3DE-FAB176774A0D}" type="sibTrans" cxnId="{9040370A-7512-487E-9D75-D1701B68C709}">
      <dgm:prSet/>
      <dgm:spPr/>
      <dgm:t>
        <a:bodyPr/>
        <a:lstStyle/>
        <a:p>
          <a:endParaRPr lang="en-IN"/>
        </a:p>
      </dgm:t>
    </dgm:pt>
    <dgm:pt modelId="{AAF59738-8F64-43D4-9713-8C1A4CAC4716}">
      <dgm:prSet phldrT="[Text]"/>
      <dgm:spPr/>
      <dgm:t>
        <a:bodyPr/>
        <a:lstStyle/>
        <a:p>
          <a:r>
            <a:rPr lang="en-US" dirty="0"/>
            <a:t>PUBLIC PROCUREMENT AND PRIVATE PARTICIPATION</a:t>
          </a:r>
          <a:endParaRPr lang="en-IN" dirty="0"/>
        </a:p>
      </dgm:t>
    </dgm:pt>
    <dgm:pt modelId="{025B0231-A1E4-4E52-9463-3DC443B1D3F0}" type="parTrans" cxnId="{244385AD-45EF-48F5-8705-FD0D0DBBBE3E}">
      <dgm:prSet/>
      <dgm:spPr/>
      <dgm:t>
        <a:bodyPr/>
        <a:lstStyle/>
        <a:p>
          <a:endParaRPr lang="en-IN"/>
        </a:p>
      </dgm:t>
    </dgm:pt>
    <dgm:pt modelId="{8501D6B4-5985-489B-A2DF-A31610976F4A}" type="sibTrans" cxnId="{244385AD-45EF-48F5-8705-FD0D0DBBBE3E}">
      <dgm:prSet/>
      <dgm:spPr/>
      <dgm:t>
        <a:bodyPr/>
        <a:lstStyle/>
        <a:p>
          <a:endParaRPr lang="en-IN"/>
        </a:p>
      </dgm:t>
    </dgm:pt>
    <dgm:pt modelId="{9692B8EE-4A17-4532-9B4E-EE3749895F21}">
      <dgm:prSet phldrT="[Text]"/>
      <dgm:spPr/>
      <dgm:t>
        <a:bodyPr/>
        <a:lstStyle/>
        <a:p>
          <a:r>
            <a:rPr lang="en-US" dirty="0"/>
            <a:t>PUBLIC UTILITY AND INFRASTRUCTURE</a:t>
          </a:r>
          <a:endParaRPr lang="en-IN" dirty="0"/>
        </a:p>
      </dgm:t>
    </dgm:pt>
    <dgm:pt modelId="{B9692C4F-8DCE-4837-B3EA-D8D2A2E36103}" type="parTrans" cxnId="{3035157B-2742-4023-B7BE-C1894C3FA5E2}">
      <dgm:prSet/>
      <dgm:spPr/>
      <dgm:t>
        <a:bodyPr/>
        <a:lstStyle/>
        <a:p>
          <a:endParaRPr lang="en-IN"/>
        </a:p>
      </dgm:t>
    </dgm:pt>
    <dgm:pt modelId="{D2C736EF-0A9A-4085-86C0-B86DB74B2484}" type="sibTrans" cxnId="{3035157B-2742-4023-B7BE-C1894C3FA5E2}">
      <dgm:prSet/>
      <dgm:spPr/>
      <dgm:t>
        <a:bodyPr/>
        <a:lstStyle/>
        <a:p>
          <a:endParaRPr lang="en-IN"/>
        </a:p>
      </dgm:t>
    </dgm:pt>
    <dgm:pt modelId="{4960AE75-D3C4-4C41-8860-7B0410665830}">
      <dgm:prSet phldrT="[Text]"/>
      <dgm:spPr/>
      <dgm:t>
        <a:bodyPr/>
        <a:lstStyle/>
        <a:p>
          <a:r>
            <a:rPr lang="en-US" dirty="0"/>
            <a:t>DISPUTE REDRESSAL AND LITIGATION MANAGEMENT</a:t>
          </a:r>
          <a:endParaRPr lang="en-IN" dirty="0"/>
        </a:p>
      </dgm:t>
    </dgm:pt>
    <dgm:pt modelId="{BF254561-12A5-4B14-A1F7-11E442D32726}" type="parTrans" cxnId="{5EEA22D8-3B5E-4D5A-A40C-0D3A0E1EF1BA}">
      <dgm:prSet/>
      <dgm:spPr/>
      <dgm:t>
        <a:bodyPr/>
        <a:lstStyle/>
        <a:p>
          <a:endParaRPr lang="en-IN"/>
        </a:p>
      </dgm:t>
    </dgm:pt>
    <dgm:pt modelId="{0D596E15-D534-46F6-A488-4A72A4BEA721}" type="sibTrans" cxnId="{5EEA22D8-3B5E-4D5A-A40C-0D3A0E1EF1BA}">
      <dgm:prSet/>
      <dgm:spPr/>
      <dgm:t>
        <a:bodyPr/>
        <a:lstStyle/>
        <a:p>
          <a:endParaRPr lang="en-IN"/>
        </a:p>
      </dgm:t>
    </dgm:pt>
    <dgm:pt modelId="{21BB971D-1752-489A-8E19-2280FDE7A818}" type="pres">
      <dgm:prSet presAssocID="{D1FB2E4A-99DD-43E5-A762-46DDDB15D7F4}" presName="Name0" presStyleCnt="0">
        <dgm:presLayoutVars>
          <dgm:dir/>
        </dgm:presLayoutVars>
      </dgm:prSet>
      <dgm:spPr/>
    </dgm:pt>
    <dgm:pt modelId="{6EA40E60-8BA2-4B67-A5A8-39285CB6CB2C}" type="pres">
      <dgm:prSet presAssocID="{FA7E4A86-2BF2-466B-BA17-7EC6CC79C5B8}" presName="composite" presStyleCnt="0"/>
      <dgm:spPr/>
    </dgm:pt>
    <dgm:pt modelId="{331D901C-6CD3-456D-8A96-24BD1CD9C801}" type="pres">
      <dgm:prSet presAssocID="{FA7E4A86-2BF2-466B-BA17-7EC6CC79C5B8}" presName="Image" presStyleLbl="align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dgm:spPr>
      <dgm:extLst>
        <a:ext uri="{E40237B7-FDA0-4F09-8148-C483321AD2D9}">
          <dgm14:cNvPr xmlns:dgm14="http://schemas.microsoft.com/office/drawing/2010/diagram" id="0" name="" descr="Stream flowing through the grassland"/>
        </a:ext>
      </dgm:extLst>
    </dgm:pt>
    <dgm:pt modelId="{C8B2027B-7A7B-4AB1-AA36-79284DE2405F}" type="pres">
      <dgm:prSet presAssocID="{FA7E4A86-2BF2-466B-BA17-7EC6CC79C5B8}" presName="Parent" presStyleLbl="revTx" presStyleIdx="0" presStyleCnt="4">
        <dgm:presLayoutVars>
          <dgm:bulletEnabled val="1"/>
        </dgm:presLayoutVars>
      </dgm:prSet>
      <dgm:spPr/>
    </dgm:pt>
    <dgm:pt modelId="{B14AAC14-063C-463D-BB8A-D96ABB45C146}" type="pres">
      <dgm:prSet presAssocID="{FA8A6B90-CC26-48F8-A3DE-FAB176774A0D}" presName="sibTrans" presStyleCnt="0"/>
      <dgm:spPr/>
    </dgm:pt>
    <dgm:pt modelId="{5F3311CB-A527-450E-BD90-87B812B79413}" type="pres">
      <dgm:prSet presAssocID="{AAF59738-8F64-43D4-9713-8C1A4CAC4716}" presName="composite" presStyleCnt="0"/>
      <dgm:spPr/>
    </dgm:pt>
    <dgm:pt modelId="{D6FF3D56-C861-4A5F-A2AF-801A942C3F4F}" type="pres">
      <dgm:prSet presAssocID="{AAF59738-8F64-43D4-9713-8C1A4CAC4716}" presName="Image" presStyleLbl="align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dgm:spPr>
      <dgm:extLst>
        <a:ext uri="{E40237B7-FDA0-4F09-8148-C483321AD2D9}">
          <dgm14:cNvPr xmlns:dgm14="http://schemas.microsoft.com/office/drawing/2010/diagram" id="0" name="" descr="Baseball players celebrating with arms in air"/>
        </a:ext>
      </dgm:extLst>
    </dgm:pt>
    <dgm:pt modelId="{093620A1-9ACA-473E-AA83-6D6149608AFB}" type="pres">
      <dgm:prSet presAssocID="{AAF59738-8F64-43D4-9713-8C1A4CAC4716}" presName="Parent" presStyleLbl="revTx" presStyleIdx="1" presStyleCnt="4">
        <dgm:presLayoutVars>
          <dgm:bulletEnabled val="1"/>
        </dgm:presLayoutVars>
      </dgm:prSet>
      <dgm:spPr/>
    </dgm:pt>
    <dgm:pt modelId="{2B45AD98-D355-407E-AA37-9FCFB6FFBE72}" type="pres">
      <dgm:prSet presAssocID="{8501D6B4-5985-489B-A2DF-A31610976F4A}" presName="sibTrans" presStyleCnt="0"/>
      <dgm:spPr/>
    </dgm:pt>
    <dgm:pt modelId="{92CF1DC0-C952-4581-804C-24661B8DB2B1}" type="pres">
      <dgm:prSet presAssocID="{9692B8EE-4A17-4532-9B4E-EE3749895F21}" presName="composite" presStyleCnt="0"/>
      <dgm:spPr/>
    </dgm:pt>
    <dgm:pt modelId="{A4C35D01-3A24-4330-8008-CDB1A57F5A81}" type="pres">
      <dgm:prSet presAssocID="{9692B8EE-4A17-4532-9B4E-EE3749895F21}" presName="Image" presStyleLbl="align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extLst>
        <a:ext uri="{E40237B7-FDA0-4F09-8148-C483321AD2D9}">
          <dgm14:cNvPr xmlns:dgm14="http://schemas.microsoft.com/office/drawing/2010/diagram" id="0" name="" descr="Person washing vegetables on sink"/>
        </a:ext>
      </dgm:extLst>
    </dgm:pt>
    <dgm:pt modelId="{16FEC3D2-B1DD-488E-95F7-7F562B7D9E36}" type="pres">
      <dgm:prSet presAssocID="{9692B8EE-4A17-4532-9B4E-EE3749895F21}" presName="Parent" presStyleLbl="revTx" presStyleIdx="2" presStyleCnt="4">
        <dgm:presLayoutVars>
          <dgm:bulletEnabled val="1"/>
        </dgm:presLayoutVars>
      </dgm:prSet>
      <dgm:spPr/>
    </dgm:pt>
    <dgm:pt modelId="{EBEE2B4D-75C1-434D-9863-86B024D95C7E}" type="pres">
      <dgm:prSet presAssocID="{D2C736EF-0A9A-4085-86C0-B86DB74B2484}" presName="sibTrans" presStyleCnt="0"/>
      <dgm:spPr/>
    </dgm:pt>
    <dgm:pt modelId="{FEE0E91B-760A-40EF-A693-BA07F479D196}" type="pres">
      <dgm:prSet presAssocID="{4960AE75-D3C4-4C41-8860-7B0410665830}" presName="composite" presStyleCnt="0"/>
      <dgm:spPr/>
    </dgm:pt>
    <dgm:pt modelId="{8AFE6B31-5EEA-4DA6-815E-04E55B84CEBF}" type="pres">
      <dgm:prSet presAssocID="{4960AE75-D3C4-4C41-8860-7B0410665830}" presName="Image" presStyleLbl="align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dgm:spPr>
      <dgm:extLst>
        <a:ext uri="{E40237B7-FDA0-4F09-8148-C483321AD2D9}">
          <dgm14:cNvPr xmlns:dgm14="http://schemas.microsoft.com/office/drawing/2010/diagram" id="0" name="" descr="Hand with a gavel"/>
        </a:ext>
      </dgm:extLst>
    </dgm:pt>
    <dgm:pt modelId="{77C81F1D-6A11-43A9-8DCD-0D0DA6F032A4}" type="pres">
      <dgm:prSet presAssocID="{4960AE75-D3C4-4C41-8860-7B0410665830}" presName="Parent" presStyleLbl="revTx" presStyleIdx="3" presStyleCnt="4">
        <dgm:presLayoutVars>
          <dgm:bulletEnabled val="1"/>
        </dgm:presLayoutVars>
      </dgm:prSet>
      <dgm:spPr/>
    </dgm:pt>
  </dgm:ptLst>
  <dgm:cxnLst>
    <dgm:cxn modelId="{9040370A-7512-487E-9D75-D1701B68C709}" srcId="{D1FB2E4A-99DD-43E5-A762-46DDDB15D7F4}" destId="{FA7E4A86-2BF2-466B-BA17-7EC6CC79C5B8}" srcOrd="0" destOrd="0" parTransId="{EBC99C59-88C3-4F8C-ACB7-4231857F5F69}" sibTransId="{FA8A6B90-CC26-48F8-A3DE-FAB176774A0D}"/>
    <dgm:cxn modelId="{4530E141-42C7-4512-A7C9-59CDEB434EE8}" type="presOf" srcId="{D1FB2E4A-99DD-43E5-A762-46DDDB15D7F4}" destId="{21BB971D-1752-489A-8E19-2280FDE7A818}" srcOrd="0" destOrd="0" presId="urn:microsoft.com/office/officeart/2008/layout/PictureAccentBlocks"/>
    <dgm:cxn modelId="{FB4D464D-9E56-425E-91E1-C656281370FC}" type="presOf" srcId="{9692B8EE-4A17-4532-9B4E-EE3749895F21}" destId="{16FEC3D2-B1DD-488E-95F7-7F562B7D9E36}" srcOrd="0" destOrd="0" presId="urn:microsoft.com/office/officeart/2008/layout/PictureAccentBlocks"/>
    <dgm:cxn modelId="{987CCA54-09D0-482D-95D7-F8ADC9B6B693}" type="presOf" srcId="{AAF59738-8F64-43D4-9713-8C1A4CAC4716}" destId="{093620A1-9ACA-473E-AA83-6D6149608AFB}" srcOrd="0" destOrd="0" presId="urn:microsoft.com/office/officeart/2008/layout/PictureAccentBlocks"/>
    <dgm:cxn modelId="{3035157B-2742-4023-B7BE-C1894C3FA5E2}" srcId="{D1FB2E4A-99DD-43E5-A762-46DDDB15D7F4}" destId="{9692B8EE-4A17-4532-9B4E-EE3749895F21}" srcOrd="2" destOrd="0" parTransId="{B9692C4F-8DCE-4837-B3EA-D8D2A2E36103}" sibTransId="{D2C736EF-0A9A-4085-86C0-B86DB74B2484}"/>
    <dgm:cxn modelId="{AC457290-E155-47F0-B6AE-096677F21D51}" type="presOf" srcId="{4960AE75-D3C4-4C41-8860-7B0410665830}" destId="{77C81F1D-6A11-43A9-8DCD-0D0DA6F032A4}" srcOrd="0" destOrd="0" presId="urn:microsoft.com/office/officeart/2008/layout/PictureAccentBlocks"/>
    <dgm:cxn modelId="{B75EBF99-E081-4837-9914-89F2C961771C}" type="presOf" srcId="{FA7E4A86-2BF2-466B-BA17-7EC6CC79C5B8}" destId="{C8B2027B-7A7B-4AB1-AA36-79284DE2405F}" srcOrd="0" destOrd="0" presId="urn:microsoft.com/office/officeart/2008/layout/PictureAccentBlocks"/>
    <dgm:cxn modelId="{244385AD-45EF-48F5-8705-FD0D0DBBBE3E}" srcId="{D1FB2E4A-99DD-43E5-A762-46DDDB15D7F4}" destId="{AAF59738-8F64-43D4-9713-8C1A4CAC4716}" srcOrd="1" destOrd="0" parTransId="{025B0231-A1E4-4E52-9463-3DC443B1D3F0}" sibTransId="{8501D6B4-5985-489B-A2DF-A31610976F4A}"/>
    <dgm:cxn modelId="{5EEA22D8-3B5E-4D5A-A40C-0D3A0E1EF1BA}" srcId="{D1FB2E4A-99DD-43E5-A762-46DDDB15D7F4}" destId="{4960AE75-D3C4-4C41-8860-7B0410665830}" srcOrd="3" destOrd="0" parTransId="{BF254561-12A5-4B14-A1F7-11E442D32726}" sibTransId="{0D596E15-D534-46F6-A488-4A72A4BEA721}"/>
    <dgm:cxn modelId="{53675DFF-A92A-4FDF-9B30-157FF51262B4}" type="presParOf" srcId="{21BB971D-1752-489A-8E19-2280FDE7A818}" destId="{6EA40E60-8BA2-4B67-A5A8-39285CB6CB2C}" srcOrd="0" destOrd="0" presId="urn:microsoft.com/office/officeart/2008/layout/PictureAccentBlocks"/>
    <dgm:cxn modelId="{56B19617-4CAD-4E50-BFE6-DEAE65023B46}" type="presParOf" srcId="{6EA40E60-8BA2-4B67-A5A8-39285CB6CB2C}" destId="{331D901C-6CD3-456D-8A96-24BD1CD9C801}" srcOrd="0" destOrd="0" presId="urn:microsoft.com/office/officeart/2008/layout/PictureAccentBlocks"/>
    <dgm:cxn modelId="{B1F563DB-E442-46D0-9E90-903DCB3B2232}" type="presParOf" srcId="{6EA40E60-8BA2-4B67-A5A8-39285CB6CB2C}" destId="{C8B2027B-7A7B-4AB1-AA36-79284DE2405F}" srcOrd="1" destOrd="0" presId="urn:microsoft.com/office/officeart/2008/layout/PictureAccentBlocks"/>
    <dgm:cxn modelId="{767EB707-F184-4693-AF94-C25113084754}" type="presParOf" srcId="{21BB971D-1752-489A-8E19-2280FDE7A818}" destId="{B14AAC14-063C-463D-BB8A-D96ABB45C146}" srcOrd="1" destOrd="0" presId="urn:microsoft.com/office/officeart/2008/layout/PictureAccentBlocks"/>
    <dgm:cxn modelId="{1ED1C662-2501-4155-A511-986ACD93C07A}" type="presParOf" srcId="{21BB971D-1752-489A-8E19-2280FDE7A818}" destId="{5F3311CB-A527-450E-BD90-87B812B79413}" srcOrd="2" destOrd="0" presId="urn:microsoft.com/office/officeart/2008/layout/PictureAccentBlocks"/>
    <dgm:cxn modelId="{001411CD-968F-47A3-95B4-EC7B1C1F2702}" type="presParOf" srcId="{5F3311CB-A527-450E-BD90-87B812B79413}" destId="{D6FF3D56-C861-4A5F-A2AF-801A942C3F4F}" srcOrd="0" destOrd="0" presId="urn:microsoft.com/office/officeart/2008/layout/PictureAccentBlocks"/>
    <dgm:cxn modelId="{530A40E2-04E4-431D-A00C-197B3AA30F1F}" type="presParOf" srcId="{5F3311CB-A527-450E-BD90-87B812B79413}" destId="{093620A1-9ACA-473E-AA83-6D6149608AFB}" srcOrd="1" destOrd="0" presId="urn:microsoft.com/office/officeart/2008/layout/PictureAccentBlocks"/>
    <dgm:cxn modelId="{D4F25265-EAAC-4C82-90B2-1DE5C1AA8B7A}" type="presParOf" srcId="{21BB971D-1752-489A-8E19-2280FDE7A818}" destId="{2B45AD98-D355-407E-AA37-9FCFB6FFBE72}" srcOrd="3" destOrd="0" presId="urn:microsoft.com/office/officeart/2008/layout/PictureAccentBlocks"/>
    <dgm:cxn modelId="{F0FD1984-B1F0-4789-96F3-D9F145C72E32}" type="presParOf" srcId="{21BB971D-1752-489A-8E19-2280FDE7A818}" destId="{92CF1DC0-C952-4581-804C-24661B8DB2B1}" srcOrd="4" destOrd="0" presId="urn:microsoft.com/office/officeart/2008/layout/PictureAccentBlocks"/>
    <dgm:cxn modelId="{5955FD02-8A12-4EA7-9080-C3182098DBC7}" type="presParOf" srcId="{92CF1DC0-C952-4581-804C-24661B8DB2B1}" destId="{A4C35D01-3A24-4330-8008-CDB1A57F5A81}" srcOrd="0" destOrd="0" presId="urn:microsoft.com/office/officeart/2008/layout/PictureAccentBlocks"/>
    <dgm:cxn modelId="{BF9A1255-3F34-4A8D-8EC1-2495F2F7117E}" type="presParOf" srcId="{92CF1DC0-C952-4581-804C-24661B8DB2B1}" destId="{16FEC3D2-B1DD-488E-95F7-7F562B7D9E36}" srcOrd="1" destOrd="0" presId="urn:microsoft.com/office/officeart/2008/layout/PictureAccentBlocks"/>
    <dgm:cxn modelId="{7521E718-BBE3-4CAB-BD52-9ABB61E31696}" type="presParOf" srcId="{21BB971D-1752-489A-8E19-2280FDE7A818}" destId="{EBEE2B4D-75C1-434D-9863-86B024D95C7E}" srcOrd="5" destOrd="0" presId="urn:microsoft.com/office/officeart/2008/layout/PictureAccentBlocks"/>
    <dgm:cxn modelId="{B27CB74E-429E-4A42-887B-D8C486458F23}" type="presParOf" srcId="{21BB971D-1752-489A-8E19-2280FDE7A818}" destId="{FEE0E91B-760A-40EF-A693-BA07F479D196}" srcOrd="6" destOrd="0" presId="urn:microsoft.com/office/officeart/2008/layout/PictureAccentBlocks"/>
    <dgm:cxn modelId="{72EBDA4E-CE66-41CE-8F21-9CAEB548BEA7}" type="presParOf" srcId="{FEE0E91B-760A-40EF-A693-BA07F479D196}" destId="{8AFE6B31-5EEA-4DA6-815E-04E55B84CEBF}" srcOrd="0" destOrd="0" presId="urn:microsoft.com/office/officeart/2008/layout/PictureAccentBlocks"/>
    <dgm:cxn modelId="{93CD20C3-58F1-4D08-A56A-416B23FC61B6}" type="presParOf" srcId="{FEE0E91B-760A-40EF-A693-BA07F479D196}" destId="{77C81F1D-6A11-43A9-8DCD-0D0DA6F032A4}" srcOrd="1" destOrd="0" presId="urn:microsoft.com/office/officeart/2008/layout/PictureAccentBlock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D901C-6CD3-456D-8A96-24BD1CD9C801}">
      <dsp:nvSpPr>
        <dsp:cNvPr id="0" name=""/>
        <dsp:cNvSpPr/>
      </dsp:nvSpPr>
      <dsp:spPr>
        <a:xfrm>
          <a:off x="945657" y="1622384"/>
          <a:ext cx="1338972" cy="13389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B2027B-7A7B-4AB1-AA36-79284DE2405F}">
      <dsp:nvSpPr>
        <dsp:cNvPr id="0" name=""/>
        <dsp:cNvSpPr/>
      </dsp:nvSpPr>
      <dsp:spPr>
        <a:xfrm rot="16200000">
          <a:off x="142273" y="2157973"/>
          <a:ext cx="1338972" cy="267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b" anchorCtr="0">
          <a:noAutofit/>
        </a:bodyPr>
        <a:lstStyle/>
        <a:p>
          <a:pPr marL="0" lvl="0" indent="0" algn="l" defTabSz="400050">
            <a:lnSpc>
              <a:spcPct val="90000"/>
            </a:lnSpc>
            <a:spcBef>
              <a:spcPct val="0"/>
            </a:spcBef>
            <a:spcAft>
              <a:spcPct val="35000"/>
            </a:spcAft>
            <a:buNone/>
          </a:pPr>
          <a:r>
            <a:rPr lang="en-US" sz="900" kern="1200" dirty="0"/>
            <a:t>WATER RESOURCE MANAGEMENT</a:t>
          </a:r>
          <a:endParaRPr lang="en-IN" sz="900" kern="1200" dirty="0"/>
        </a:p>
      </dsp:txBody>
      <dsp:txXfrm>
        <a:off x="142273" y="2157973"/>
        <a:ext cx="1338972" cy="267794"/>
      </dsp:txXfrm>
    </dsp:sp>
    <dsp:sp modelId="{D6FF3D56-C861-4A5F-A2AF-801A942C3F4F}">
      <dsp:nvSpPr>
        <dsp:cNvPr id="0" name=""/>
        <dsp:cNvSpPr/>
      </dsp:nvSpPr>
      <dsp:spPr>
        <a:xfrm>
          <a:off x="2552673" y="1622384"/>
          <a:ext cx="1338972" cy="133897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3620A1-9ACA-473E-AA83-6D6149608AFB}">
      <dsp:nvSpPr>
        <dsp:cNvPr id="0" name=""/>
        <dsp:cNvSpPr/>
      </dsp:nvSpPr>
      <dsp:spPr>
        <a:xfrm rot="16200000">
          <a:off x="1749290" y="2157973"/>
          <a:ext cx="1338972" cy="267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b" anchorCtr="0">
          <a:noAutofit/>
        </a:bodyPr>
        <a:lstStyle/>
        <a:p>
          <a:pPr marL="0" lvl="0" indent="0" algn="l" defTabSz="400050">
            <a:lnSpc>
              <a:spcPct val="90000"/>
            </a:lnSpc>
            <a:spcBef>
              <a:spcPct val="0"/>
            </a:spcBef>
            <a:spcAft>
              <a:spcPct val="35000"/>
            </a:spcAft>
            <a:buNone/>
          </a:pPr>
          <a:r>
            <a:rPr lang="en-US" sz="900" kern="1200" dirty="0"/>
            <a:t>PUBLIC PROCUREMENT AND PRIVATE PARTICIPATION</a:t>
          </a:r>
          <a:endParaRPr lang="en-IN" sz="900" kern="1200" dirty="0"/>
        </a:p>
      </dsp:txBody>
      <dsp:txXfrm>
        <a:off x="1749290" y="2157973"/>
        <a:ext cx="1338972" cy="267794"/>
      </dsp:txXfrm>
    </dsp:sp>
    <dsp:sp modelId="{A4C35D01-3A24-4330-8008-CDB1A57F5A81}">
      <dsp:nvSpPr>
        <dsp:cNvPr id="0" name=""/>
        <dsp:cNvSpPr/>
      </dsp:nvSpPr>
      <dsp:spPr>
        <a:xfrm>
          <a:off x="2552673" y="101846"/>
          <a:ext cx="1338972" cy="133897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EC3D2-B1DD-488E-95F7-7F562B7D9E36}">
      <dsp:nvSpPr>
        <dsp:cNvPr id="0" name=""/>
        <dsp:cNvSpPr/>
      </dsp:nvSpPr>
      <dsp:spPr>
        <a:xfrm rot="16200000">
          <a:off x="1749290" y="637435"/>
          <a:ext cx="1338972" cy="267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b" anchorCtr="0">
          <a:noAutofit/>
        </a:bodyPr>
        <a:lstStyle/>
        <a:p>
          <a:pPr marL="0" lvl="0" indent="0" algn="l" defTabSz="400050">
            <a:lnSpc>
              <a:spcPct val="90000"/>
            </a:lnSpc>
            <a:spcBef>
              <a:spcPct val="0"/>
            </a:spcBef>
            <a:spcAft>
              <a:spcPct val="35000"/>
            </a:spcAft>
            <a:buNone/>
          </a:pPr>
          <a:r>
            <a:rPr lang="en-US" sz="900" kern="1200" dirty="0"/>
            <a:t>PUBLIC UTILITY AND INFRASTRUCTURE</a:t>
          </a:r>
          <a:endParaRPr lang="en-IN" sz="900" kern="1200" dirty="0"/>
        </a:p>
      </dsp:txBody>
      <dsp:txXfrm>
        <a:off x="1749290" y="637435"/>
        <a:ext cx="1338972" cy="267794"/>
      </dsp:txXfrm>
    </dsp:sp>
    <dsp:sp modelId="{8AFE6B31-5EEA-4DA6-815E-04E55B84CEBF}">
      <dsp:nvSpPr>
        <dsp:cNvPr id="0" name=""/>
        <dsp:cNvSpPr/>
      </dsp:nvSpPr>
      <dsp:spPr>
        <a:xfrm>
          <a:off x="4159690" y="101846"/>
          <a:ext cx="1338972" cy="133897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C81F1D-6A11-43A9-8DCD-0D0DA6F032A4}">
      <dsp:nvSpPr>
        <dsp:cNvPr id="0" name=""/>
        <dsp:cNvSpPr/>
      </dsp:nvSpPr>
      <dsp:spPr>
        <a:xfrm rot="16200000">
          <a:off x="3356306" y="637435"/>
          <a:ext cx="1338972" cy="267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b" anchorCtr="0">
          <a:noAutofit/>
        </a:bodyPr>
        <a:lstStyle/>
        <a:p>
          <a:pPr marL="0" lvl="0" indent="0" algn="l" defTabSz="400050">
            <a:lnSpc>
              <a:spcPct val="90000"/>
            </a:lnSpc>
            <a:spcBef>
              <a:spcPct val="0"/>
            </a:spcBef>
            <a:spcAft>
              <a:spcPct val="35000"/>
            </a:spcAft>
            <a:buNone/>
          </a:pPr>
          <a:r>
            <a:rPr lang="en-US" sz="900" kern="1200" dirty="0"/>
            <a:t>DISPUTE REDRESSAL AND LITIGATION MANAGEMENT</a:t>
          </a:r>
          <a:endParaRPr lang="en-IN" sz="900" kern="1200" dirty="0"/>
        </a:p>
      </dsp:txBody>
      <dsp:txXfrm>
        <a:off x="3356306" y="637435"/>
        <a:ext cx="1338972" cy="267794"/>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45E3-F882-4A3E-B0C9-6267213331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7B108BE-997D-44CC-ABE5-2C4B10788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8221941-3928-4298-BEE5-37BE1AA4C181}"/>
              </a:ext>
            </a:extLst>
          </p:cNvPr>
          <p:cNvSpPr>
            <a:spLocks noGrp="1"/>
          </p:cNvSpPr>
          <p:nvPr>
            <p:ph type="dt" sz="half" idx="10"/>
          </p:nvPr>
        </p:nvSpPr>
        <p:spPr/>
        <p:txBody>
          <a:bodyPr/>
          <a:lstStyle/>
          <a:p>
            <a:fld id="{B17B654E-C27C-4B18-B506-BCBC2E3E31C5}" type="datetimeFigureOut">
              <a:rPr lang="en-IN" smtClean="0"/>
              <a:t>29-04-2021</a:t>
            </a:fld>
            <a:endParaRPr lang="en-IN"/>
          </a:p>
        </p:txBody>
      </p:sp>
      <p:sp>
        <p:nvSpPr>
          <p:cNvPr id="5" name="Footer Placeholder 4">
            <a:extLst>
              <a:ext uri="{FF2B5EF4-FFF2-40B4-BE49-F238E27FC236}">
                <a16:creationId xmlns:a16="http://schemas.microsoft.com/office/drawing/2014/main" id="{55B87E59-A254-4EBB-A130-139E727273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6E3795-3478-4AF7-ACD1-439023A4202A}"/>
              </a:ext>
            </a:extLst>
          </p:cNvPr>
          <p:cNvSpPr>
            <a:spLocks noGrp="1"/>
          </p:cNvSpPr>
          <p:nvPr>
            <p:ph type="sldNum" sz="quarter" idx="12"/>
          </p:nvPr>
        </p:nvSpPr>
        <p:spPr/>
        <p:txBody>
          <a:bodyPr/>
          <a:lstStyle/>
          <a:p>
            <a:fld id="{29177F9C-F400-49A1-B090-15528A7DA352}" type="slidenum">
              <a:rPr lang="en-IN" smtClean="0"/>
              <a:t>‹#›</a:t>
            </a:fld>
            <a:endParaRPr lang="en-IN"/>
          </a:p>
        </p:txBody>
      </p:sp>
    </p:spTree>
    <p:extLst>
      <p:ext uri="{BB962C8B-B14F-4D97-AF65-F5344CB8AC3E}">
        <p14:creationId xmlns:p14="http://schemas.microsoft.com/office/powerpoint/2010/main" val="37635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6001-7F56-49E2-A2DB-60D10993251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58FFBA0-FEC5-441A-9EF2-62EC7B32D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D74BB6-FC75-4FE4-A9D3-99BF91FE7C1D}"/>
              </a:ext>
            </a:extLst>
          </p:cNvPr>
          <p:cNvSpPr>
            <a:spLocks noGrp="1"/>
          </p:cNvSpPr>
          <p:nvPr>
            <p:ph type="dt" sz="half" idx="10"/>
          </p:nvPr>
        </p:nvSpPr>
        <p:spPr/>
        <p:txBody>
          <a:bodyPr/>
          <a:lstStyle/>
          <a:p>
            <a:fld id="{B17B654E-C27C-4B18-B506-BCBC2E3E31C5}" type="datetimeFigureOut">
              <a:rPr lang="en-IN" smtClean="0"/>
              <a:t>29-04-2021</a:t>
            </a:fld>
            <a:endParaRPr lang="en-IN"/>
          </a:p>
        </p:txBody>
      </p:sp>
      <p:sp>
        <p:nvSpPr>
          <p:cNvPr id="5" name="Footer Placeholder 4">
            <a:extLst>
              <a:ext uri="{FF2B5EF4-FFF2-40B4-BE49-F238E27FC236}">
                <a16:creationId xmlns:a16="http://schemas.microsoft.com/office/drawing/2014/main" id="{63B286E2-E4AE-48C4-A582-E8863004D2F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8EF621-2544-4651-B81D-397795FC6674}"/>
              </a:ext>
            </a:extLst>
          </p:cNvPr>
          <p:cNvSpPr>
            <a:spLocks noGrp="1"/>
          </p:cNvSpPr>
          <p:nvPr>
            <p:ph type="sldNum" sz="quarter" idx="12"/>
          </p:nvPr>
        </p:nvSpPr>
        <p:spPr/>
        <p:txBody>
          <a:bodyPr/>
          <a:lstStyle/>
          <a:p>
            <a:fld id="{29177F9C-F400-49A1-B090-15528A7DA352}" type="slidenum">
              <a:rPr lang="en-IN" smtClean="0"/>
              <a:t>‹#›</a:t>
            </a:fld>
            <a:endParaRPr lang="en-IN"/>
          </a:p>
        </p:txBody>
      </p:sp>
    </p:spTree>
    <p:extLst>
      <p:ext uri="{BB962C8B-B14F-4D97-AF65-F5344CB8AC3E}">
        <p14:creationId xmlns:p14="http://schemas.microsoft.com/office/powerpoint/2010/main" val="324652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33B04A-6E76-4FD1-9D28-F62D61D2E4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DCF004E-CD68-4903-8A7B-62915DA25E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EC26F0-3CAD-439F-843B-34457CC68811}"/>
              </a:ext>
            </a:extLst>
          </p:cNvPr>
          <p:cNvSpPr>
            <a:spLocks noGrp="1"/>
          </p:cNvSpPr>
          <p:nvPr>
            <p:ph type="dt" sz="half" idx="10"/>
          </p:nvPr>
        </p:nvSpPr>
        <p:spPr/>
        <p:txBody>
          <a:bodyPr/>
          <a:lstStyle/>
          <a:p>
            <a:fld id="{B17B654E-C27C-4B18-B506-BCBC2E3E31C5}" type="datetimeFigureOut">
              <a:rPr lang="en-IN" smtClean="0"/>
              <a:t>29-04-2021</a:t>
            </a:fld>
            <a:endParaRPr lang="en-IN"/>
          </a:p>
        </p:txBody>
      </p:sp>
      <p:sp>
        <p:nvSpPr>
          <p:cNvPr id="5" name="Footer Placeholder 4">
            <a:extLst>
              <a:ext uri="{FF2B5EF4-FFF2-40B4-BE49-F238E27FC236}">
                <a16:creationId xmlns:a16="http://schemas.microsoft.com/office/drawing/2014/main" id="{B36C604D-C3CA-410B-AC4E-A9D125014C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0845E0-6D19-4065-ADF4-6F9429AA0873}"/>
              </a:ext>
            </a:extLst>
          </p:cNvPr>
          <p:cNvSpPr>
            <a:spLocks noGrp="1"/>
          </p:cNvSpPr>
          <p:nvPr>
            <p:ph type="sldNum" sz="quarter" idx="12"/>
          </p:nvPr>
        </p:nvSpPr>
        <p:spPr/>
        <p:txBody>
          <a:bodyPr/>
          <a:lstStyle/>
          <a:p>
            <a:fld id="{29177F9C-F400-49A1-B090-15528A7DA352}" type="slidenum">
              <a:rPr lang="en-IN" smtClean="0"/>
              <a:t>‹#›</a:t>
            </a:fld>
            <a:endParaRPr lang="en-IN"/>
          </a:p>
        </p:txBody>
      </p:sp>
    </p:spTree>
    <p:extLst>
      <p:ext uri="{BB962C8B-B14F-4D97-AF65-F5344CB8AC3E}">
        <p14:creationId xmlns:p14="http://schemas.microsoft.com/office/powerpoint/2010/main" val="133987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A2E6-E5AD-4618-BC4B-EE334E6856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93C5195-24BE-428D-9656-46B8CCF82A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115AFA3-36A1-42C0-99E0-FE346A5FF59B}"/>
              </a:ext>
            </a:extLst>
          </p:cNvPr>
          <p:cNvSpPr>
            <a:spLocks noGrp="1"/>
          </p:cNvSpPr>
          <p:nvPr>
            <p:ph type="dt" sz="half" idx="10"/>
          </p:nvPr>
        </p:nvSpPr>
        <p:spPr/>
        <p:txBody>
          <a:bodyPr/>
          <a:lstStyle/>
          <a:p>
            <a:fld id="{B17B654E-C27C-4B18-B506-BCBC2E3E31C5}" type="datetimeFigureOut">
              <a:rPr lang="en-IN" smtClean="0"/>
              <a:t>29-04-2021</a:t>
            </a:fld>
            <a:endParaRPr lang="en-IN"/>
          </a:p>
        </p:txBody>
      </p:sp>
      <p:sp>
        <p:nvSpPr>
          <p:cNvPr id="5" name="Footer Placeholder 4">
            <a:extLst>
              <a:ext uri="{FF2B5EF4-FFF2-40B4-BE49-F238E27FC236}">
                <a16:creationId xmlns:a16="http://schemas.microsoft.com/office/drawing/2014/main" id="{079D168A-0A63-4536-9C41-F59C546788A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F521FCA-DE5A-46C7-A2E8-78B3FC5D1D25}"/>
              </a:ext>
            </a:extLst>
          </p:cNvPr>
          <p:cNvSpPr>
            <a:spLocks noGrp="1"/>
          </p:cNvSpPr>
          <p:nvPr>
            <p:ph type="sldNum" sz="quarter" idx="12"/>
          </p:nvPr>
        </p:nvSpPr>
        <p:spPr/>
        <p:txBody>
          <a:bodyPr/>
          <a:lstStyle/>
          <a:p>
            <a:fld id="{29177F9C-F400-49A1-B090-15528A7DA352}" type="slidenum">
              <a:rPr lang="en-IN" smtClean="0"/>
              <a:t>‹#›</a:t>
            </a:fld>
            <a:endParaRPr lang="en-IN"/>
          </a:p>
        </p:txBody>
      </p:sp>
    </p:spTree>
    <p:extLst>
      <p:ext uri="{BB962C8B-B14F-4D97-AF65-F5344CB8AC3E}">
        <p14:creationId xmlns:p14="http://schemas.microsoft.com/office/powerpoint/2010/main" val="390754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4974F-0F63-45A5-8B11-4FFF267C93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D9109D-BA57-4972-BF75-474CD07E1B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008A31-86DF-47AC-ACD2-36A37242EE9F}"/>
              </a:ext>
            </a:extLst>
          </p:cNvPr>
          <p:cNvSpPr>
            <a:spLocks noGrp="1"/>
          </p:cNvSpPr>
          <p:nvPr>
            <p:ph type="dt" sz="half" idx="10"/>
          </p:nvPr>
        </p:nvSpPr>
        <p:spPr/>
        <p:txBody>
          <a:bodyPr/>
          <a:lstStyle/>
          <a:p>
            <a:fld id="{B17B654E-C27C-4B18-B506-BCBC2E3E31C5}" type="datetimeFigureOut">
              <a:rPr lang="en-IN" smtClean="0"/>
              <a:t>29-04-2021</a:t>
            </a:fld>
            <a:endParaRPr lang="en-IN"/>
          </a:p>
        </p:txBody>
      </p:sp>
      <p:sp>
        <p:nvSpPr>
          <p:cNvPr id="5" name="Footer Placeholder 4">
            <a:extLst>
              <a:ext uri="{FF2B5EF4-FFF2-40B4-BE49-F238E27FC236}">
                <a16:creationId xmlns:a16="http://schemas.microsoft.com/office/drawing/2014/main" id="{35D97ECD-A71C-450B-A7DD-4D044AC910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A5A779E-2242-46DB-9B4D-71DBBB37563C}"/>
              </a:ext>
            </a:extLst>
          </p:cNvPr>
          <p:cNvSpPr>
            <a:spLocks noGrp="1"/>
          </p:cNvSpPr>
          <p:nvPr>
            <p:ph type="sldNum" sz="quarter" idx="12"/>
          </p:nvPr>
        </p:nvSpPr>
        <p:spPr/>
        <p:txBody>
          <a:bodyPr/>
          <a:lstStyle/>
          <a:p>
            <a:fld id="{29177F9C-F400-49A1-B090-15528A7DA352}" type="slidenum">
              <a:rPr lang="en-IN" smtClean="0"/>
              <a:t>‹#›</a:t>
            </a:fld>
            <a:endParaRPr lang="en-IN"/>
          </a:p>
        </p:txBody>
      </p:sp>
    </p:spTree>
    <p:extLst>
      <p:ext uri="{BB962C8B-B14F-4D97-AF65-F5344CB8AC3E}">
        <p14:creationId xmlns:p14="http://schemas.microsoft.com/office/powerpoint/2010/main" val="133839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2D01-9800-493B-944F-5FAF86275CC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1B146F0-81EF-470E-B013-6CA476DCBC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6A32CAE-2AAB-4C5A-A026-61F73B01D5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5BB94F6-99FB-4EC0-9D0A-BF52AD6DF125}"/>
              </a:ext>
            </a:extLst>
          </p:cNvPr>
          <p:cNvSpPr>
            <a:spLocks noGrp="1"/>
          </p:cNvSpPr>
          <p:nvPr>
            <p:ph type="dt" sz="half" idx="10"/>
          </p:nvPr>
        </p:nvSpPr>
        <p:spPr/>
        <p:txBody>
          <a:bodyPr/>
          <a:lstStyle/>
          <a:p>
            <a:fld id="{B17B654E-C27C-4B18-B506-BCBC2E3E31C5}" type="datetimeFigureOut">
              <a:rPr lang="en-IN" smtClean="0"/>
              <a:t>29-04-2021</a:t>
            </a:fld>
            <a:endParaRPr lang="en-IN"/>
          </a:p>
        </p:txBody>
      </p:sp>
      <p:sp>
        <p:nvSpPr>
          <p:cNvPr id="6" name="Footer Placeholder 5">
            <a:extLst>
              <a:ext uri="{FF2B5EF4-FFF2-40B4-BE49-F238E27FC236}">
                <a16:creationId xmlns:a16="http://schemas.microsoft.com/office/drawing/2014/main" id="{62D971B2-B89C-4D19-ADED-BF09B3F31B6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DE32DE9-E477-49C1-AEC7-18343A1EFFA1}"/>
              </a:ext>
            </a:extLst>
          </p:cNvPr>
          <p:cNvSpPr>
            <a:spLocks noGrp="1"/>
          </p:cNvSpPr>
          <p:nvPr>
            <p:ph type="sldNum" sz="quarter" idx="12"/>
          </p:nvPr>
        </p:nvSpPr>
        <p:spPr/>
        <p:txBody>
          <a:bodyPr/>
          <a:lstStyle/>
          <a:p>
            <a:fld id="{29177F9C-F400-49A1-B090-15528A7DA352}" type="slidenum">
              <a:rPr lang="en-IN" smtClean="0"/>
              <a:t>‹#›</a:t>
            </a:fld>
            <a:endParaRPr lang="en-IN"/>
          </a:p>
        </p:txBody>
      </p:sp>
    </p:spTree>
    <p:extLst>
      <p:ext uri="{BB962C8B-B14F-4D97-AF65-F5344CB8AC3E}">
        <p14:creationId xmlns:p14="http://schemas.microsoft.com/office/powerpoint/2010/main" val="23418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2592-AEC3-4ADE-8294-59DE02493DE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A737BBB-CD9D-4ADF-AF7E-956175DFB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9EDAA5-9CDC-4A3A-84C8-70865ABF9A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D7E7159-0357-48E6-9579-B690DBA88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D5131E-30FA-4859-B631-18ACE87003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7C38E76-F775-4587-ABFE-5672DD539772}"/>
              </a:ext>
            </a:extLst>
          </p:cNvPr>
          <p:cNvSpPr>
            <a:spLocks noGrp="1"/>
          </p:cNvSpPr>
          <p:nvPr>
            <p:ph type="dt" sz="half" idx="10"/>
          </p:nvPr>
        </p:nvSpPr>
        <p:spPr/>
        <p:txBody>
          <a:bodyPr/>
          <a:lstStyle/>
          <a:p>
            <a:fld id="{B17B654E-C27C-4B18-B506-BCBC2E3E31C5}" type="datetimeFigureOut">
              <a:rPr lang="en-IN" smtClean="0"/>
              <a:t>29-04-2021</a:t>
            </a:fld>
            <a:endParaRPr lang="en-IN"/>
          </a:p>
        </p:txBody>
      </p:sp>
      <p:sp>
        <p:nvSpPr>
          <p:cNvPr id="8" name="Footer Placeholder 7">
            <a:extLst>
              <a:ext uri="{FF2B5EF4-FFF2-40B4-BE49-F238E27FC236}">
                <a16:creationId xmlns:a16="http://schemas.microsoft.com/office/drawing/2014/main" id="{4099BF81-9013-4A38-8FDF-D1FF94A5419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70D035D-36B8-438C-BFE1-C194A014B295}"/>
              </a:ext>
            </a:extLst>
          </p:cNvPr>
          <p:cNvSpPr>
            <a:spLocks noGrp="1"/>
          </p:cNvSpPr>
          <p:nvPr>
            <p:ph type="sldNum" sz="quarter" idx="12"/>
          </p:nvPr>
        </p:nvSpPr>
        <p:spPr/>
        <p:txBody>
          <a:bodyPr/>
          <a:lstStyle/>
          <a:p>
            <a:fld id="{29177F9C-F400-49A1-B090-15528A7DA352}" type="slidenum">
              <a:rPr lang="en-IN" smtClean="0"/>
              <a:t>‹#›</a:t>
            </a:fld>
            <a:endParaRPr lang="en-IN"/>
          </a:p>
        </p:txBody>
      </p:sp>
    </p:spTree>
    <p:extLst>
      <p:ext uri="{BB962C8B-B14F-4D97-AF65-F5344CB8AC3E}">
        <p14:creationId xmlns:p14="http://schemas.microsoft.com/office/powerpoint/2010/main" val="314962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7471B-0B16-44AD-B5F8-B2069665709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F790C1A-7BCE-4E48-AB1C-283AA759FCCF}"/>
              </a:ext>
            </a:extLst>
          </p:cNvPr>
          <p:cNvSpPr>
            <a:spLocks noGrp="1"/>
          </p:cNvSpPr>
          <p:nvPr>
            <p:ph type="dt" sz="half" idx="10"/>
          </p:nvPr>
        </p:nvSpPr>
        <p:spPr/>
        <p:txBody>
          <a:bodyPr/>
          <a:lstStyle/>
          <a:p>
            <a:fld id="{B17B654E-C27C-4B18-B506-BCBC2E3E31C5}" type="datetimeFigureOut">
              <a:rPr lang="en-IN" smtClean="0"/>
              <a:t>29-04-2021</a:t>
            </a:fld>
            <a:endParaRPr lang="en-IN"/>
          </a:p>
        </p:txBody>
      </p:sp>
      <p:sp>
        <p:nvSpPr>
          <p:cNvPr id="4" name="Footer Placeholder 3">
            <a:extLst>
              <a:ext uri="{FF2B5EF4-FFF2-40B4-BE49-F238E27FC236}">
                <a16:creationId xmlns:a16="http://schemas.microsoft.com/office/drawing/2014/main" id="{C9E791FE-98CC-4EBE-8330-9FCC081A66F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24B64B1-AEC9-4A22-91F3-B1CC6D54EECB}"/>
              </a:ext>
            </a:extLst>
          </p:cNvPr>
          <p:cNvSpPr>
            <a:spLocks noGrp="1"/>
          </p:cNvSpPr>
          <p:nvPr>
            <p:ph type="sldNum" sz="quarter" idx="12"/>
          </p:nvPr>
        </p:nvSpPr>
        <p:spPr/>
        <p:txBody>
          <a:bodyPr/>
          <a:lstStyle/>
          <a:p>
            <a:fld id="{29177F9C-F400-49A1-B090-15528A7DA352}" type="slidenum">
              <a:rPr lang="en-IN" smtClean="0"/>
              <a:t>‹#›</a:t>
            </a:fld>
            <a:endParaRPr lang="en-IN"/>
          </a:p>
        </p:txBody>
      </p:sp>
    </p:spTree>
    <p:extLst>
      <p:ext uri="{BB962C8B-B14F-4D97-AF65-F5344CB8AC3E}">
        <p14:creationId xmlns:p14="http://schemas.microsoft.com/office/powerpoint/2010/main" val="135227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86CFED-7BB0-427D-AFCE-E90DC28ECD0F}"/>
              </a:ext>
            </a:extLst>
          </p:cNvPr>
          <p:cNvSpPr>
            <a:spLocks noGrp="1"/>
          </p:cNvSpPr>
          <p:nvPr>
            <p:ph type="dt" sz="half" idx="10"/>
          </p:nvPr>
        </p:nvSpPr>
        <p:spPr/>
        <p:txBody>
          <a:bodyPr/>
          <a:lstStyle/>
          <a:p>
            <a:fld id="{B17B654E-C27C-4B18-B506-BCBC2E3E31C5}" type="datetimeFigureOut">
              <a:rPr lang="en-IN" smtClean="0"/>
              <a:t>29-04-2021</a:t>
            </a:fld>
            <a:endParaRPr lang="en-IN"/>
          </a:p>
        </p:txBody>
      </p:sp>
      <p:sp>
        <p:nvSpPr>
          <p:cNvPr id="3" name="Footer Placeholder 2">
            <a:extLst>
              <a:ext uri="{FF2B5EF4-FFF2-40B4-BE49-F238E27FC236}">
                <a16:creationId xmlns:a16="http://schemas.microsoft.com/office/drawing/2014/main" id="{5F699E8E-7C71-4928-AB79-8F99B19A656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8F025AB-1D4D-42FB-87C2-AFCF762C7A0A}"/>
              </a:ext>
            </a:extLst>
          </p:cNvPr>
          <p:cNvSpPr>
            <a:spLocks noGrp="1"/>
          </p:cNvSpPr>
          <p:nvPr>
            <p:ph type="sldNum" sz="quarter" idx="12"/>
          </p:nvPr>
        </p:nvSpPr>
        <p:spPr/>
        <p:txBody>
          <a:bodyPr/>
          <a:lstStyle/>
          <a:p>
            <a:fld id="{29177F9C-F400-49A1-B090-15528A7DA352}" type="slidenum">
              <a:rPr lang="en-IN" smtClean="0"/>
              <a:t>‹#›</a:t>
            </a:fld>
            <a:endParaRPr lang="en-IN"/>
          </a:p>
        </p:txBody>
      </p:sp>
    </p:spTree>
    <p:extLst>
      <p:ext uri="{BB962C8B-B14F-4D97-AF65-F5344CB8AC3E}">
        <p14:creationId xmlns:p14="http://schemas.microsoft.com/office/powerpoint/2010/main" val="372687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3A4A-59F0-45C3-8DDC-3CF3FA632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D97C972-E49F-4FD7-9DF2-809600B9AB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A426EDE-2A76-4483-B8D2-6A9C90274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3EC38-7388-4688-AAAE-BD8A0B6139EA}"/>
              </a:ext>
            </a:extLst>
          </p:cNvPr>
          <p:cNvSpPr>
            <a:spLocks noGrp="1"/>
          </p:cNvSpPr>
          <p:nvPr>
            <p:ph type="dt" sz="half" idx="10"/>
          </p:nvPr>
        </p:nvSpPr>
        <p:spPr/>
        <p:txBody>
          <a:bodyPr/>
          <a:lstStyle/>
          <a:p>
            <a:fld id="{B17B654E-C27C-4B18-B506-BCBC2E3E31C5}" type="datetimeFigureOut">
              <a:rPr lang="en-IN" smtClean="0"/>
              <a:t>29-04-2021</a:t>
            </a:fld>
            <a:endParaRPr lang="en-IN"/>
          </a:p>
        </p:txBody>
      </p:sp>
      <p:sp>
        <p:nvSpPr>
          <p:cNvPr id="6" name="Footer Placeholder 5">
            <a:extLst>
              <a:ext uri="{FF2B5EF4-FFF2-40B4-BE49-F238E27FC236}">
                <a16:creationId xmlns:a16="http://schemas.microsoft.com/office/drawing/2014/main" id="{0BD03E07-A2A6-49B3-883D-734B425809E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48C182F-C1E1-469A-A5DE-FC59C51D71CA}"/>
              </a:ext>
            </a:extLst>
          </p:cNvPr>
          <p:cNvSpPr>
            <a:spLocks noGrp="1"/>
          </p:cNvSpPr>
          <p:nvPr>
            <p:ph type="sldNum" sz="quarter" idx="12"/>
          </p:nvPr>
        </p:nvSpPr>
        <p:spPr/>
        <p:txBody>
          <a:bodyPr/>
          <a:lstStyle/>
          <a:p>
            <a:fld id="{29177F9C-F400-49A1-B090-15528A7DA352}" type="slidenum">
              <a:rPr lang="en-IN" smtClean="0"/>
              <a:t>‹#›</a:t>
            </a:fld>
            <a:endParaRPr lang="en-IN"/>
          </a:p>
        </p:txBody>
      </p:sp>
    </p:spTree>
    <p:extLst>
      <p:ext uri="{BB962C8B-B14F-4D97-AF65-F5344CB8AC3E}">
        <p14:creationId xmlns:p14="http://schemas.microsoft.com/office/powerpoint/2010/main" val="118616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CFE6-BB38-45A7-A70B-105CBA288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C6E1F2B-ED60-4ABF-8838-C47F5A6020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3BC17A6-5848-4E1A-8BB9-C4263B178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AAF13-63CA-4785-A2E6-2C046B4F19D1}"/>
              </a:ext>
            </a:extLst>
          </p:cNvPr>
          <p:cNvSpPr>
            <a:spLocks noGrp="1"/>
          </p:cNvSpPr>
          <p:nvPr>
            <p:ph type="dt" sz="half" idx="10"/>
          </p:nvPr>
        </p:nvSpPr>
        <p:spPr/>
        <p:txBody>
          <a:bodyPr/>
          <a:lstStyle/>
          <a:p>
            <a:fld id="{B17B654E-C27C-4B18-B506-BCBC2E3E31C5}" type="datetimeFigureOut">
              <a:rPr lang="en-IN" smtClean="0"/>
              <a:t>29-04-2021</a:t>
            </a:fld>
            <a:endParaRPr lang="en-IN"/>
          </a:p>
        </p:txBody>
      </p:sp>
      <p:sp>
        <p:nvSpPr>
          <p:cNvPr id="6" name="Footer Placeholder 5">
            <a:extLst>
              <a:ext uri="{FF2B5EF4-FFF2-40B4-BE49-F238E27FC236}">
                <a16:creationId xmlns:a16="http://schemas.microsoft.com/office/drawing/2014/main" id="{2E5786D9-CA7E-4FAA-80A1-E892BC6C38C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1DF1A8F-DD38-4F52-ACC1-8728A170E458}"/>
              </a:ext>
            </a:extLst>
          </p:cNvPr>
          <p:cNvSpPr>
            <a:spLocks noGrp="1"/>
          </p:cNvSpPr>
          <p:nvPr>
            <p:ph type="sldNum" sz="quarter" idx="12"/>
          </p:nvPr>
        </p:nvSpPr>
        <p:spPr/>
        <p:txBody>
          <a:bodyPr/>
          <a:lstStyle/>
          <a:p>
            <a:fld id="{29177F9C-F400-49A1-B090-15528A7DA352}" type="slidenum">
              <a:rPr lang="en-IN" smtClean="0"/>
              <a:t>‹#›</a:t>
            </a:fld>
            <a:endParaRPr lang="en-IN"/>
          </a:p>
        </p:txBody>
      </p:sp>
    </p:spTree>
    <p:extLst>
      <p:ext uri="{BB962C8B-B14F-4D97-AF65-F5344CB8AC3E}">
        <p14:creationId xmlns:p14="http://schemas.microsoft.com/office/powerpoint/2010/main" val="248027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4C7B5-9B4C-4E69-B692-C05E0F489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E079B1C-B253-485D-8829-F90CF71C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1B68AA1-0A5A-4F43-A8C3-5661DE7B9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B654E-C27C-4B18-B506-BCBC2E3E31C5}" type="datetimeFigureOut">
              <a:rPr lang="en-IN" smtClean="0"/>
              <a:t>29-04-2021</a:t>
            </a:fld>
            <a:endParaRPr lang="en-IN"/>
          </a:p>
        </p:txBody>
      </p:sp>
      <p:sp>
        <p:nvSpPr>
          <p:cNvPr id="5" name="Footer Placeholder 4">
            <a:extLst>
              <a:ext uri="{FF2B5EF4-FFF2-40B4-BE49-F238E27FC236}">
                <a16:creationId xmlns:a16="http://schemas.microsoft.com/office/drawing/2014/main" id="{D7CADD60-C668-4B5C-AB82-033FC20FE2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2EA2416-4B70-4B29-B9C9-F4EE5DDE41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77F9C-F400-49A1-B090-15528A7DA352}" type="slidenum">
              <a:rPr lang="en-IN" smtClean="0"/>
              <a:t>‹#›</a:t>
            </a:fld>
            <a:endParaRPr lang="en-IN"/>
          </a:p>
        </p:txBody>
      </p:sp>
    </p:spTree>
    <p:extLst>
      <p:ext uri="{BB962C8B-B14F-4D97-AF65-F5344CB8AC3E}">
        <p14:creationId xmlns:p14="http://schemas.microsoft.com/office/powerpoint/2010/main" val="4106897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3.jfif"/><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derwater bubble">
            <a:extLst>
              <a:ext uri="{FF2B5EF4-FFF2-40B4-BE49-F238E27FC236}">
                <a16:creationId xmlns:a16="http://schemas.microsoft.com/office/drawing/2014/main" id="{45574958-6B55-4AE4-8ECC-B123A25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92103" cy="6950765"/>
          </a:xfrm>
          <a:prstGeom prst="rect">
            <a:avLst/>
          </a:prstGeom>
        </p:spPr>
      </p:pic>
      <p:sp>
        <p:nvSpPr>
          <p:cNvPr id="5" name="Rectangle 4">
            <a:extLst>
              <a:ext uri="{FF2B5EF4-FFF2-40B4-BE49-F238E27FC236}">
                <a16:creationId xmlns:a16="http://schemas.microsoft.com/office/drawing/2014/main" id="{8FE0D899-02FB-43CB-BCF8-B16E8A2D5A8C}"/>
              </a:ext>
            </a:extLst>
          </p:cNvPr>
          <p:cNvSpPr/>
          <p:nvPr/>
        </p:nvSpPr>
        <p:spPr>
          <a:xfrm>
            <a:off x="5285477" y="-11570"/>
            <a:ext cx="482390" cy="6871436"/>
          </a:xfrm>
          <a:prstGeom prst="rect">
            <a:avLst/>
          </a:prstGeom>
          <a:solidFill>
            <a:srgbClr val="FDA90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rgbClr val="FFD889"/>
                </a:solidFill>
              </a:rPr>
              <a:t>THREE YEAR CONSULTATIVE AND CAPACITY BUILDING PROJECT</a:t>
            </a:r>
            <a:endParaRPr lang="en-IN" dirty="0">
              <a:solidFill>
                <a:srgbClr val="FFD889"/>
              </a:solidFill>
            </a:endParaRPr>
          </a:p>
        </p:txBody>
      </p:sp>
      <p:cxnSp>
        <p:nvCxnSpPr>
          <p:cNvPr id="7" name="Straight Connector 6">
            <a:extLst>
              <a:ext uri="{FF2B5EF4-FFF2-40B4-BE49-F238E27FC236}">
                <a16:creationId xmlns:a16="http://schemas.microsoft.com/office/drawing/2014/main" id="{1167B549-7911-4CE4-94AB-B00E8A865FDB}"/>
              </a:ext>
            </a:extLst>
          </p:cNvPr>
          <p:cNvCxnSpPr/>
          <p:nvPr/>
        </p:nvCxnSpPr>
        <p:spPr>
          <a:xfrm>
            <a:off x="1210352" y="4165274"/>
            <a:ext cx="274927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Box 2">
            <a:extLst>
              <a:ext uri="{FF2B5EF4-FFF2-40B4-BE49-F238E27FC236}">
                <a16:creationId xmlns:a16="http://schemas.microsoft.com/office/drawing/2014/main" id="{5FB7B194-0B56-4B9E-9D7B-8E52A05B448B}"/>
              </a:ext>
            </a:extLst>
          </p:cNvPr>
          <p:cNvSpPr txBox="1">
            <a:spLocks noChangeArrowheads="1"/>
          </p:cNvSpPr>
          <p:nvPr/>
        </p:nvSpPr>
        <p:spPr bwMode="auto">
          <a:xfrm>
            <a:off x="273399" y="2716696"/>
            <a:ext cx="4791848" cy="157700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kumimoji="0" lang="en-US" altLang="en-US" sz="2000" b="1" i="0" u="none" strike="noStrike" cap="none" normalizeH="0" baseline="0" dirty="0">
                <a:ln>
                  <a:noFill/>
                </a:ln>
                <a:solidFill>
                  <a:schemeClr val="bg1"/>
                </a:solidFill>
                <a:effectLst/>
                <a:latin typeface="Calibri" panose="020F0502020204030204" pitchFamily="34" charset="0"/>
              </a:rPr>
              <a:t> </a:t>
            </a:r>
            <a:r>
              <a:rPr lang="en-US" altLang="en-US" sz="2000" b="1" dirty="0">
                <a:solidFill>
                  <a:schemeClr val="bg1"/>
                </a:solidFill>
                <a:latin typeface="Calibri" panose="020F0502020204030204" pitchFamily="34" charset="0"/>
              </a:rPr>
              <a:t>CEERA, NLSIU IS NOW </a:t>
            </a:r>
          </a:p>
          <a:p>
            <a:pPr algn="ctr" eaLnBrk="0" fontAlgn="base" hangingPunct="0">
              <a:spcBef>
                <a:spcPct val="0"/>
              </a:spcBef>
              <a:spcAft>
                <a:spcPct val="0"/>
              </a:spcAft>
            </a:pPr>
            <a:r>
              <a:rPr kumimoji="0" lang="en-US" altLang="en-US" sz="2000" b="1" i="0" u="none" strike="noStrike" cap="none" normalizeH="0" baseline="0" dirty="0">
                <a:ln>
                  <a:noFill/>
                </a:ln>
                <a:solidFill>
                  <a:schemeClr val="bg1"/>
                </a:solidFill>
                <a:effectLst/>
                <a:latin typeface="Calibri" panose="020F0502020204030204" pitchFamily="34" charset="0"/>
              </a:rPr>
              <a:t>KEY RESOURCE CENTRE </a:t>
            </a:r>
          </a:p>
          <a:p>
            <a:pPr algn="ctr" eaLnBrk="0" fontAlgn="base" hangingPunct="0">
              <a:spcBef>
                <a:spcPct val="0"/>
              </a:spcBef>
              <a:spcAft>
                <a:spcPct val="0"/>
              </a:spcAft>
            </a:pPr>
            <a:r>
              <a:rPr kumimoji="0" lang="en-US" altLang="en-US" sz="2000" b="1" i="0" u="none" strike="noStrike" cap="none" normalizeH="0" baseline="0" dirty="0">
                <a:ln>
                  <a:noFill/>
                </a:ln>
                <a:solidFill>
                  <a:schemeClr val="bg1"/>
                </a:solidFill>
                <a:effectLst/>
                <a:latin typeface="Calibri" panose="020F0502020204030204" pitchFamily="34" charset="0"/>
              </a:rPr>
              <a:t>FOR CAPACITY BUILDING FOR JAL JEEVAN MISSION (JJM)- HAR GHAR JAL</a:t>
            </a:r>
            <a:endParaRPr kumimoji="0" lang="en-US" altLang="en-US" sz="1100" b="1" i="0" u="none" strike="noStrike" cap="none" normalizeH="0" baseline="0" dirty="0">
              <a:ln>
                <a:noFill/>
              </a:ln>
              <a:solidFill>
                <a:schemeClr val="bg1"/>
              </a:solidFill>
              <a:effectLst/>
              <a:latin typeface="Arial" panose="020B0604020202020204" pitchFamily="34" charset="0"/>
            </a:endParaRPr>
          </a:p>
        </p:txBody>
      </p:sp>
      <p:sp>
        <p:nvSpPr>
          <p:cNvPr id="14" name="Text Box 4">
            <a:extLst>
              <a:ext uri="{FF2B5EF4-FFF2-40B4-BE49-F238E27FC236}">
                <a16:creationId xmlns:a16="http://schemas.microsoft.com/office/drawing/2014/main" id="{1F26CDA4-ADB8-468B-87F9-45AA797B50E1}"/>
              </a:ext>
            </a:extLst>
          </p:cNvPr>
          <p:cNvSpPr txBox="1">
            <a:spLocks noChangeArrowheads="1"/>
          </p:cNvSpPr>
          <p:nvPr/>
        </p:nvSpPr>
        <p:spPr bwMode="auto">
          <a:xfrm>
            <a:off x="575143" y="5082872"/>
            <a:ext cx="4710334" cy="1397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sz="2000" b="1" dirty="0">
              <a:solidFill>
                <a:srgbClr val="002060"/>
              </a:solidFill>
              <a:latin typeface="Calibri" panose="020F0502020204030204" pitchFamily="34" charset="0"/>
            </a:endParaRPr>
          </a:p>
          <a:p>
            <a:pPr algn="ctr" eaLnBrk="0" fontAlgn="base" hangingPunct="0">
              <a:spcBef>
                <a:spcPct val="0"/>
              </a:spcBef>
              <a:spcAft>
                <a:spcPct val="0"/>
              </a:spcAft>
            </a:pPr>
            <a:r>
              <a:rPr lang="en-US" altLang="en-US" sz="2000" b="1" dirty="0">
                <a:solidFill>
                  <a:srgbClr val="002060"/>
                </a:solidFill>
                <a:latin typeface="Calibri" panose="020F0502020204030204" pitchFamily="34" charset="0"/>
              </a:rPr>
              <a:t>“Building Partnership and Changing Lives”</a:t>
            </a:r>
          </a:p>
          <a:p>
            <a:pPr algn="ctr" eaLnBrk="0" fontAlgn="base" hangingPunct="0">
              <a:spcBef>
                <a:spcPct val="0"/>
              </a:spcBef>
              <a:spcAft>
                <a:spcPct val="0"/>
              </a:spcAft>
            </a:pPr>
            <a:r>
              <a:rPr lang="en-US" altLang="en-US" sz="2000" b="1" dirty="0">
                <a:solidFill>
                  <a:srgbClr val="002060"/>
                </a:solidFill>
                <a:latin typeface="Calibri" panose="020F0502020204030204" pitchFamily="34" charset="0"/>
              </a:rPr>
              <a:t>N</a:t>
            </a:r>
            <a:r>
              <a:rPr lang="en-IN" altLang="en-US" sz="2000" b="1" dirty="0">
                <a:solidFill>
                  <a:srgbClr val="002060"/>
                </a:solidFill>
                <a:latin typeface="Calibri" panose="020F0502020204030204" pitchFamily="34" charset="0"/>
              </a:rPr>
              <a:t>ATIONAL JAL JEEVAN MISSION</a:t>
            </a:r>
          </a:p>
          <a:p>
            <a:pPr algn="ctr" eaLnBrk="0" fontAlgn="base" hangingPunct="0">
              <a:spcBef>
                <a:spcPct val="0"/>
              </a:spcBef>
              <a:spcAft>
                <a:spcPct val="0"/>
              </a:spcAft>
            </a:pPr>
            <a:r>
              <a:rPr lang="en-IN" altLang="en-US" sz="2000" b="1" dirty="0">
                <a:solidFill>
                  <a:srgbClr val="002060"/>
                </a:solidFill>
                <a:latin typeface="Calibri" panose="020F0502020204030204" pitchFamily="34" charset="0"/>
              </a:rPr>
              <a:t>MINISTRY OF JAL SHAKTI, GOVERNMENT OF INDIA</a:t>
            </a:r>
            <a:endParaRPr lang="en-US" altLang="en-US" sz="2000" b="1" dirty="0">
              <a:solidFill>
                <a:srgbClr val="002060"/>
              </a:solidFill>
              <a:latin typeface="Calibri" panose="020F0502020204030204" pitchFamily="34" charset="0"/>
            </a:endParaRPr>
          </a:p>
        </p:txBody>
      </p:sp>
      <p:sp>
        <p:nvSpPr>
          <p:cNvPr id="54" name="Rectangle: Rounded Corners 53">
            <a:extLst>
              <a:ext uri="{FF2B5EF4-FFF2-40B4-BE49-F238E27FC236}">
                <a16:creationId xmlns:a16="http://schemas.microsoft.com/office/drawing/2014/main" id="{B3EE91AD-3274-4DE9-B536-0F62A75E4546}"/>
              </a:ext>
            </a:extLst>
          </p:cNvPr>
          <p:cNvSpPr/>
          <p:nvPr/>
        </p:nvSpPr>
        <p:spPr>
          <a:xfrm>
            <a:off x="5920837" y="220708"/>
            <a:ext cx="5628760" cy="351045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179388" lvl="1" algn="just"/>
            <a:r>
              <a:rPr lang="en-US" sz="1400" b="1" dirty="0">
                <a:solidFill>
                  <a:srgbClr val="002060"/>
                </a:solidFill>
              </a:rPr>
              <a:t>CENTRE FOR ENVIRONMENTAL LAW, EDUCATION, RESEARCH AND ADVOCACY, NATIONAL LAW SCHOOL OF INDIA UNIVERSITY IDENTIFIED AS KEY RESOURCE CENTRE FOR THE PROJECT UNDER THE AEGIS OF THE NATIONAL JAL JEEVAN MISSION, MINISTRY OF JAL SHAKTI, GOVERNEMNT OF INDIA.</a:t>
            </a:r>
          </a:p>
          <a:p>
            <a:pPr marL="179388" lvl="1" algn="just"/>
            <a:endParaRPr lang="en-US" sz="1400" b="1" dirty="0">
              <a:solidFill>
                <a:srgbClr val="002060"/>
              </a:solidFill>
            </a:endParaRPr>
          </a:p>
          <a:p>
            <a:pPr marL="179388" lvl="1" algn="just"/>
            <a:r>
              <a:rPr lang="en-US" sz="1400" b="1" dirty="0">
                <a:solidFill>
                  <a:srgbClr val="002060"/>
                </a:solidFill>
              </a:rPr>
              <a:t>UNDER THE PROJECT, CEERA, SEEKS TO ORGANISE TRAINING PROGRAMMES AND WORKSHOPS.</a:t>
            </a:r>
          </a:p>
          <a:p>
            <a:pPr marL="179388" lvl="1" algn="just"/>
            <a:endParaRPr lang="en-US" sz="1400" b="1" dirty="0">
              <a:solidFill>
                <a:srgbClr val="002060"/>
              </a:solidFill>
            </a:endParaRPr>
          </a:p>
          <a:p>
            <a:pPr marL="179388" lvl="1" algn="just"/>
            <a:r>
              <a:rPr lang="en-US" sz="1400" b="1" dirty="0">
                <a:solidFill>
                  <a:srgbClr val="002060"/>
                </a:solidFill>
              </a:rPr>
              <a:t>THE DELIVERABLES UNDER THE PROJECT SHALL BE AIMED AT STRENGTHENING THE LEGAL AND GOVERNANCE FRAMEWORK ON WATER GOVERNANCE IN INDIA</a:t>
            </a:r>
          </a:p>
        </p:txBody>
      </p:sp>
      <p:pic>
        <p:nvPicPr>
          <p:cNvPr id="31" name="Picture 30">
            <a:extLst>
              <a:ext uri="{FF2B5EF4-FFF2-40B4-BE49-F238E27FC236}">
                <a16:creationId xmlns:a16="http://schemas.microsoft.com/office/drawing/2014/main" id="{C2D70F53-340B-4C70-B59D-2D73EC9F542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5926" y="220707"/>
            <a:ext cx="730260" cy="945644"/>
          </a:xfrm>
          <a:prstGeom prst="rect">
            <a:avLst/>
          </a:prstGeom>
        </p:spPr>
      </p:pic>
      <p:pic>
        <p:nvPicPr>
          <p:cNvPr id="33" name="Picture 32" descr="Icon&#10;&#10;Description automatically generated">
            <a:extLst>
              <a:ext uri="{FF2B5EF4-FFF2-40B4-BE49-F238E27FC236}">
                <a16:creationId xmlns:a16="http://schemas.microsoft.com/office/drawing/2014/main" id="{B2F11607-CAAA-4220-9F10-D7BA034FE9E2}"/>
              </a:ext>
            </a:extLst>
          </p:cNvPr>
          <p:cNvPicPr>
            <a:picLocks noChangeAspect="1"/>
          </p:cNvPicPr>
          <p:nvPr/>
        </p:nvPicPr>
        <p:blipFill rotWithShape="1">
          <a:blip r:embed="rId4">
            <a:extLst>
              <a:ext uri="{28A0092B-C50C-407E-A947-70E740481C1C}">
                <a14:useLocalDpi xmlns:a14="http://schemas.microsoft.com/office/drawing/2010/main" val="0"/>
              </a:ext>
            </a:extLst>
          </a:blip>
          <a:srcRect l="17499" t="9237" r="18583" b="9131"/>
          <a:stretch/>
        </p:blipFill>
        <p:spPr>
          <a:xfrm>
            <a:off x="2263660" y="211825"/>
            <a:ext cx="738451" cy="898952"/>
          </a:xfrm>
          <a:prstGeom prst="rect">
            <a:avLst/>
          </a:prstGeom>
        </p:spPr>
      </p:pic>
      <p:pic>
        <p:nvPicPr>
          <p:cNvPr id="1026" name="Picture 2" descr="NJJM holds consultation meeting with un agencies and others">
            <a:extLst>
              <a:ext uri="{FF2B5EF4-FFF2-40B4-BE49-F238E27FC236}">
                <a16:creationId xmlns:a16="http://schemas.microsoft.com/office/drawing/2014/main" id="{F6A3048D-99B5-430D-ADBC-E47A40F766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28" r="15226"/>
          <a:stretch/>
        </p:blipFill>
        <p:spPr bwMode="auto">
          <a:xfrm>
            <a:off x="3677252" y="267285"/>
            <a:ext cx="928648" cy="8524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E0F29F06-6194-433E-B716-A172FC68DB58}"/>
              </a:ext>
            </a:extLst>
          </p:cNvPr>
          <p:cNvGraphicFramePr/>
          <p:nvPr/>
        </p:nvGraphicFramePr>
        <p:xfrm>
          <a:off x="6271164" y="3731160"/>
          <a:ext cx="5498663" cy="29613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4789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144</Words>
  <Application>Microsoft Office PowerPoint</Application>
  <PresentationFormat>Widescreen</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Avani Bhat</dc:creator>
  <cp:lastModifiedBy>Avani Bhat</cp:lastModifiedBy>
  <cp:revision>2</cp:revision>
  <dcterms:created xsi:type="dcterms:W3CDTF">2021-04-29T16:22:16Z</dcterms:created>
  <dcterms:modified xsi:type="dcterms:W3CDTF">2021-04-29T16:31:09Z</dcterms:modified>
</cp:coreProperties>
</file>